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7.jpeg" ContentType="image/jpeg"/>
  <Override PartName="/ppt/media/image1.png" ContentType="image/png"/>
  <Override PartName="/ppt/media/image2.png" ContentType="image/png"/>
  <Override PartName="/ppt/media/image9.jpeg" ContentType="image/jpeg"/>
  <Override PartName="/ppt/media/image3.png" ContentType="image/png"/>
  <Override PartName="/ppt/media/image6.jpeg" ContentType="image/jpeg"/>
  <Override PartName="/ppt/media/image4.png" ContentType="image/png"/>
  <Override PartName="/ppt/media/image5.png" ContentType="image/png"/>
  <Override PartName="/ppt/media/image8.png" ContentType="image/png"/>
  <Override PartName="/ppt/media/image10.jpeg" ContentType="image/jpeg"/>
  <Override PartName="/ppt/media/image11.png" ContentType="image/png"/>
  <Override PartName="/ppt/media/image12.png" ContentType="image/png"/>
  <Override PartName="/ppt/media/image13.jpeg" ContentType="image/jpeg"/>
  <Override PartName="/ppt/media/image14.jpeg" ContentType="image/jpeg"/>
  <Override PartName="/ppt/media/image15.jpeg" ContentType="image/jpeg"/>
  <Override PartName="/ppt/media/image16.png" ContentType="image/png"/>
  <Override PartName="/ppt/media/image17.png" ContentType="image/png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
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hu-HU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/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hu-HU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hu-HU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2016. 10. 25.</a:t>
            </a:r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56340C7-F711-46B8-A2C4-F5090BE3E8BD}" type="slidenum">
              <a:rPr b="0" lang="hu-HU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&lt;szám&gt;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</a:t>
            </a:r>
            <a:endParaRPr b="0" lang="hu-H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hu-HU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Vázlatszöveg formátumának szerkesztése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Második vázlatszint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Harmadik vázlatszint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Negyedik vázlatszint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Ötödik vázlatszint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Hatodik vázlatszint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Hetedik vázlatszintClick to edit Master text styles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6858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hu-HU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hu-HU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2016. 10. 25.</a:t>
            </a:r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hu-H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9BF6447-BFFE-4B39-B35E-12CF199230B5}" type="slidenum">
              <a:rPr b="0" lang="hu-HU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&lt;szám&gt;</a:t>
            </a:fld>
            <a:endParaRPr b="0" lang="hu-H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jpe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-461880" y="1093680"/>
            <a:ext cx="13115160" cy="270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hu-HU" sz="18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Broadway"/>
              </a:rPr>
              <a:t>SpaceDev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2985840" y="6696360"/>
            <a:ext cx="6220080" cy="2702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hu-HU" sz="32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Rövid gondolat ismertető </a:t>
            </a:r>
            <a:r>
              <a:rPr b="0" lang="hu-HU" sz="32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
</a:t>
            </a:r>
            <a:r>
              <a:rPr b="0" lang="hu-HU" sz="32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Arról hogy milyen ötleteik vannak a projektbe amelyeket meg szeretnénk valósítani.</a:t>
            </a:r>
            <a:endParaRPr b="0" lang="hu-HU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0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xit" presetID="5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6" dur="5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" dur="5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8" dur="5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-461880" y="1093680"/>
            <a:ext cx="13115160" cy="270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hu-HU" sz="12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Broadway"/>
              </a:rPr>
              <a:t>Köszönjük a figyelmet!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2985840" y="6696360"/>
            <a:ext cx="6220080" cy="2702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hu-HU" sz="32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Rövid gondolat ismertető </a:t>
            </a:r>
            <a:r>
              <a:rPr b="0" lang="hu-HU" sz="32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
</a:t>
            </a:r>
            <a:r>
              <a:rPr b="0" lang="hu-HU" sz="32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Arról hogy milyen ötleteik vannak a projektbe amelyeket meg szeretnénk valósítani.</a:t>
            </a:r>
            <a:endParaRPr b="0" lang="hu-HU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6" dur="indefinite" restart="never" nodeType="tmRoot">
          <p:childTnLst>
            <p:seq>
              <p:cTn id="27" dur="indefinite" nodeType="mainSeq"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withEffect" fill="hold" presetClass="exit" presetID="5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31" dur="5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5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3" dur="5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nodeType="withEffect" fill="hold" presetClass="path" presetID="42">
                                  <p:stCondLst>
                                    <p:cond delay="1000"/>
                                  </p:stCondLst>
                                  <p:childTnLst/>
                                </p:cTn>
                              </p:par>
                              <p:par>
                                <p:cTn id="36" nodeType="withEffect" fill="hold" presetClass="exit" presetID="53" presetSubtype="32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37" dur="24000"/>
                                        <p:tgtEl>
                                          <p:spTgt spid="93">
                                            <p:txEl>
                                              <p:pRg st="0" end="10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" dur="24000"/>
                                        <p:tgtEl>
                                          <p:spTgt spid="93">
                                            <p:txEl>
                                              <p:pRg st="0" end="109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/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9" dur="24000"/>
                                        <p:tgtEl>
                                          <p:spTgt spid="93">
                                            <p:txEl>
                                              <p:pRg st="0" end="10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3999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10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627560" y="713160"/>
            <a:ext cx="8523000" cy="435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hu-HU" sz="4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Csapattagok: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hu-HU" sz="4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Szeszák Ádám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hu-HU" sz="4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Teket Dávid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hu-HU" sz="4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Musatics Gilbert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hu-HU" sz="4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Grecmájer Máté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hu-HU" sz="4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Tóth Előd</a:t>
            </a:r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>
    <p:zoom dir="out"/>
  </p:transition>
  <p:timing>
    <p:tnLst>
      <p:par>
        <p:cTn id="10" dur="indefinite" restart="never" nodeType="tmRoot">
          <p:childTnLst>
            <p:seq>
              <p:cTn id="1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1584000" y="576000"/>
            <a:ext cx="9000000" cy="11240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1" lang="hu-HU" sz="4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Funkcionális követelmények</a:t>
            </a:r>
            <a:endParaRPr b="1" lang="hu-HU" sz="40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sp>
        <p:nvSpPr>
          <p:cNvPr id="82" name="TextShape 2"/>
          <p:cNvSpPr txBox="1"/>
          <p:nvPr/>
        </p:nvSpPr>
        <p:spPr>
          <a:xfrm>
            <a:off x="1559160" y="1728000"/>
            <a:ext cx="9000000" cy="462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hu-HU" sz="32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Menürendszer: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Mentés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Betöltés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Új játék indítása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Beállítások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Eredmények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Kilépés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</p:spTree>
  </p:cSld>
  <p:transition>
    <p:zoom dir="out"/>
  </p:transition>
  <p:timing>
    <p:tnLst>
      <p:par>
        <p:cTn id="12" dur="indefinite" restart="never" nodeType="tmRoot">
          <p:childTnLst>
            <p:seq>
              <p:cTn id="1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" descr=""/>
          <p:cNvPicPr/>
          <p:nvPr/>
        </p:nvPicPr>
        <p:blipFill>
          <a:blip r:embed="rId2"/>
          <a:stretch/>
        </p:blipFill>
        <p:spPr>
          <a:xfrm>
            <a:off x="7920" y="4680"/>
            <a:ext cx="1219140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4" dur="indefinite" restart="never" nodeType="tmRoot">
          <p:childTnLst>
            <p:seq>
              <p:cTn id="1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1584000" y="576000"/>
            <a:ext cx="9000000" cy="11240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1" lang="hu-HU" sz="4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Funkcionális követelmények</a:t>
            </a:r>
            <a:endParaRPr b="1" lang="hu-HU" sz="40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1559160" y="1728000"/>
            <a:ext cx="9000000" cy="4020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hu-HU" sz="32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Menürendszer Beállítás alpont:</a:t>
            </a:r>
            <a:endParaRPr b="1" lang="hu-HU" sz="18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Irányítógombok</a:t>
            </a:r>
            <a:endParaRPr b="1" lang="hu-HU" sz="18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Hangok hangereje</a:t>
            </a:r>
            <a:endParaRPr b="1" lang="hu-HU" sz="18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Zene hangereje</a:t>
            </a:r>
            <a:endParaRPr b="1" lang="hu-HU" sz="18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Játék teljes hangereje</a:t>
            </a:r>
            <a:endParaRPr b="1" lang="hu-HU" sz="18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Video beállítások</a:t>
            </a:r>
            <a:endParaRPr b="1" lang="hu-HU" sz="18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</p:spTree>
  </p:cSld>
  <p:transition>
    <p:zoom dir="out"/>
  </p:transition>
  <p:timing>
    <p:tnLst>
      <p:par>
        <p:cTn id="16" dur="indefinite" restart="never" nodeType="tmRoot">
          <p:childTnLst>
            <p:seq>
              <p:cTn id="17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" descr=""/>
          <p:cNvPicPr/>
          <p:nvPr/>
        </p:nvPicPr>
        <p:blipFill>
          <a:blip r:embed="rId2"/>
          <a:stretch/>
        </p:blipFill>
        <p:spPr>
          <a:xfrm>
            <a:off x="7920" y="4680"/>
            <a:ext cx="1219140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8" dur="indefinite" restart="never" nodeType="tmRoot">
          <p:childTnLst>
            <p:seq>
              <p:cTn id="1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237120" cy="6883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0" dur="indefinite" restart="never" nodeType="tmRoot">
          <p:childTnLst>
            <p:seq>
              <p:cTn id="2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584000" y="576000"/>
            <a:ext cx="9000000" cy="11240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1" lang="hu-HU" sz="40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Funkcionális követelmények</a:t>
            </a:r>
            <a:endParaRPr b="1" lang="hu-HU" sz="40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584000" y="1728000"/>
            <a:ext cx="9000000" cy="40204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hu-HU" sz="32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HUD: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endParaRPr b="0" lang="hu-H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Radar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Forgásmérő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Energiaszint-mérő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Pajzs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  <a:p>
            <a:pPr marL="216000" indent="-216000">
              <a:lnSpc>
                <a:spcPct val="150000"/>
              </a:lnSpc>
              <a:buClr>
                <a:srgbClr val="ffd966"/>
              </a:buClr>
              <a:buFont typeface="Wingdings" charset="2"/>
              <a:buChar char=""/>
            </a:pPr>
            <a:r>
              <a:rPr b="1" lang="hu-HU" sz="2600" spc="-1" strike="noStrike">
                <a:solidFill>
                  <a:srgbClr val="ffd966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Célkereszt</a:t>
            </a:r>
            <a:endParaRPr b="1" lang="hu-HU" sz="3200" spc="-1" strike="noStrike">
              <a:solidFill>
                <a:srgbClr val="ffd966"/>
              </a:solidFill>
              <a:uFill>
                <a:solidFill>
                  <a:srgbClr val="ffffff"/>
                </a:solidFill>
              </a:uFill>
              <a:latin typeface="Calibri"/>
              <a:ea typeface="Microsoft YaHei"/>
            </a:endParaRPr>
          </a:p>
        </p:txBody>
      </p:sp>
      <p:pic>
        <p:nvPicPr>
          <p:cNvPr id="90" name="Picture 2" descr=""/>
          <p:cNvPicPr/>
          <p:nvPr/>
        </p:nvPicPr>
        <p:blipFill>
          <a:blip r:embed="rId2"/>
          <a:stretch/>
        </p:blipFill>
        <p:spPr>
          <a:xfrm>
            <a:off x="4865040" y="2664000"/>
            <a:ext cx="6476760" cy="3575520"/>
          </a:xfrm>
          <a:prstGeom prst="rect">
            <a:avLst/>
          </a:prstGeom>
          <a:ln>
            <a:noFill/>
          </a:ln>
        </p:spPr>
      </p:pic>
    </p:spTree>
  </p:cSld>
  <p:transition>
    <p:zoom dir="out"/>
  </p:transition>
  <p:timing>
    <p:tnLst>
      <p:par>
        <p:cTn id="22" dur="indefinite" restart="never" nodeType="tmRoot">
          <p:childTnLst>
            <p:seq>
              <p:cTn id="2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" descr=""/>
          <p:cNvPicPr/>
          <p:nvPr/>
        </p:nvPicPr>
        <p:blipFill>
          <a:blip r:embed="rId2"/>
          <a:stretch/>
        </p:blipFill>
        <p:spPr>
          <a:xfrm>
            <a:off x="749880" y="4680"/>
            <a:ext cx="1070748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4" dur="indefinite" restart="never" nodeType="tmRoot">
          <p:childTnLst>
            <p:seq>
              <p:cTn id="25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</TotalTime>
  <Application>LibreOffice/5.1.3.2$Windows_x86 LibreOffice_project/644e4637d1d8544fd9f56425bd6cec110e49301b</Application>
  <Words>625</Words>
  <Paragraphs>82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2016-09-13T21:06:07Z</dcterms:created>
  <dc:creator>Multi</dc:creator>
  <dc:description/>
  <dc:language>hu-HU</dc:language>
  <cp:lastModifiedBy/>
  <dcterms:modified xsi:type="dcterms:W3CDTF">2016-10-25T14:24:09Z</dcterms:modified>
  <cp:revision>41</cp:revision>
  <dc:subject/>
  <dc:title>SpaceDev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Szélesvásznú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